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46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394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107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32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39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835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27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41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750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0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94E71-4ADE-41F5-B7AD-D5F21A52FC19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49CE1-5B60-4D32-84BB-BCE2F1C36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151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00862" y="2071408"/>
            <a:ext cx="6596679" cy="52014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6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M7 U1</a:t>
            </a:r>
          </a:p>
          <a:p>
            <a:pPr algn="ctr"/>
            <a:endParaRPr lang="zh-CN" altLang="en-US" sz="166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387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654" y="67194"/>
            <a:ext cx="5892801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+mj-lt"/>
              <a:buAutoNum type="arabicPeriod" startAt="6"/>
            </a:pP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我们将投票选出最好看的饺子，并在享用我们的产品之前奖励获胜者。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6"/>
            </a:pP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孩子们用拥抱迎接我，我觉得他们拥抱得更紧了，而且比平时持续的时间更长了。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6"/>
            </a:pP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如果你的行程不紧张，北京动物园是一个很好的选择，你可以看到可爱的熊猫，这是典型的中国代表。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6"/>
            </a:pP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因为采取了有效的措施来摆脱我们的恐惧和焦虑，我们感到如此放松，以至于我们可以把注意力放在高考上。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6"/>
            </a:pP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只有肤浅的人才会以貌取人。</a:t>
            </a:r>
            <a:endParaRPr lang="zh-CN" altLang="en-US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12873" y="0"/>
            <a:ext cx="9236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077527" y="67194"/>
            <a:ext cx="5911273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We 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vote for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best-looking dumplings and award the winners before enjoying our products.</a:t>
            </a:r>
            <a:endParaRPr lang="zh-CN" altLang="zh-CN" sz="20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The kids greeted me with hugs that I think were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little bit tighter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lasted a little bit longer than usual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0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If you don't have a tight schedule, Beijing Zoo is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</a:t>
            </a:r>
            <a:r>
              <a:rPr lang="en-US" altLang="zh-CN" sz="20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en-US" altLang="zh-CN" sz="2000" b="1" kern="100" dirty="0" smtClean="0">
                <a:solidFill>
                  <a:srgbClr val="3506B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you 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see lovely pandas, which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typical of 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endParaRPr lang="zh-CN" altLang="zh-CN" sz="20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Because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effective measures are taken to get rid of our fear and anxiety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we feel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relaxed that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devote our attention to the College Entrance Examination.</a:t>
            </a:r>
            <a:endParaRPr lang="zh-CN" altLang="zh-CN" sz="20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Only shallow people </a:t>
            </a:r>
            <a:r>
              <a:rPr lang="en-US" altLang="zh-CN" sz="20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judge others by appearance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0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58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836" y="139268"/>
            <a:ext cx="1177636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 to your __________(principle) </a:t>
            </a:r>
            <a:endParaRPr lang="zh-CN" altLang="zh-CN" sz="2800" b="1" kern="1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well- constructed novel (</a:t>
            </a:r>
            <a:r>
              <a:rPr lang="zh-CN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)________________/ be still under _______________ (construct)/ play a __________ (construct) role in the reform process</a:t>
            </a:r>
            <a:endParaRPr lang="zh-CN" altLang="zh-CN" sz="2800" b="1" kern="1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delayed ____________ (tell) her the news, waiting for the right moment.</a:t>
            </a:r>
            <a:endParaRPr lang="zh-CN" altLang="zh-CN" sz="2800" b="1" kern="1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only _________(accessible) to the farmhouse is across the fields. / </a:t>
            </a:r>
            <a:endParaRPr lang="zh-CN" altLang="zh-CN" sz="2800" b="1" kern="1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有使用</a:t>
            </a: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zh-CN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的权力</a:t>
            </a:r>
            <a:r>
              <a:rPr lang="zh-CN" altLang="zh-CN" sz="2800" b="1" kern="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kern="1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have access _______ </a:t>
            </a:r>
            <a:r>
              <a:rPr lang="en-US" altLang="zh-CN" sz="2800" b="1" kern="1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en-US" altLang="zh-CN" sz="2800" b="1" kern="1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be ________ to </a:t>
            </a:r>
            <a:r>
              <a:rPr lang="en-US" altLang="zh-CN" sz="2800" b="1" kern="1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endParaRPr lang="zh-CN" altLang="zh-CN" sz="28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He was arrested on drug ___________ (distribute) charges.</a:t>
            </a:r>
            <a:endParaRPr lang="zh-CN" altLang="zh-CN" sz="28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97606" y="82348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结构完善的小说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4654" y="218500"/>
            <a:ext cx="1699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principles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635" y="1516209"/>
            <a:ext cx="21002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construction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99256" y="1527612"/>
            <a:ext cx="2058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constructive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69890" y="2813918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0138" y="4111627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access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14828" y="477264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8902" y="4772647"/>
            <a:ext cx="1677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accessible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0544" y="5354204"/>
            <a:ext cx="2002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distribution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5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3964" y="120796"/>
            <a:ext cx="1174865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watch __________ (wind) up by Tim was left by his grandfather.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_____________ (eventual) worked for “The Times”.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 our winter clothes into _________ / A bank is a place where money is __________. (store)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wishes that his novel would be a best-seller after __________ (adapt) and broadcast on TV. / when it comes to ________ (adapt) to climate resilience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Diet and exercise are ___________ (obvious) important.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0365" y="241592"/>
            <a:ext cx="1225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wound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2454" y="885608"/>
            <a:ext cx="1760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eventually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74857" y="151801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storage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4862" y="2140410"/>
            <a:ext cx="1135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6197" y="2490675"/>
            <a:ext cx="2441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 adapted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98025" y="3414005"/>
            <a:ext cx="1544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adapting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3239" y="4690760"/>
            <a:ext cx="1641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obviously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4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545" y="157512"/>
            <a:ext cx="1173018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violent shows are _________ (suitable) for kids.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feelings of __________ (reject) and hurt remain.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Answers are given on the __________ (oppose) page. / _______ (oppose) to the ideas of moving abroad, she refused the offer of that company./ _______ (oppose) the ideas of protecting children too much, she grasped every chance for her children’s growth.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said nothing, ________ (mere) smiled and watched her.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question of ecosystem ________ (stable) is complicated.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pond there is inviting _________ (measure) about 2 meters across.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58788" y="266694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unsuitable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3445" y="774610"/>
            <a:ext cx="2430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 rejected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2724" y="1544136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opposite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9278" y="1544136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Opposed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5779" y="2850557"/>
            <a:ext cx="1752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Opposing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3087" y="4090258"/>
            <a:ext cx="1232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merely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2800" y="4749956"/>
            <a:ext cx="1422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stability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42800" y="5378385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measuring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39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7927" y="242624"/>
            <a:ext cx="1060334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 devices________________/ go digital_____________________/ </a:t>
            </a:r>
            <a:endParaRPr lang="en-US" altLang="zh-CN" sz="2800" b="1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a 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 –saving device</a:t>
            </a:r>
            <a:r>
              <a:rPr lang="en-US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touch with _____________________________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high percentage of the female staff _____________________________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satellite receiver 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8288" y="24262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数字设备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4910" y="95127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数字化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6585" y="1543402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一种节水装置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83883" y="2289338"/>
            <a:ext cx="2347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保持联系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8985" y="351705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高比例的女性员工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1603" y="422570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卫星接收器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03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6471" y="288836"/>
            <a:ext cx="1083425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 startAt="5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tube of toothpaste / a tube station _____________ / 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5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components of a machine _____________________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5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apply for a patent 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5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relay the message to his boss _____________________________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5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insurance company 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5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electronic calculator/ engineer ___________ / 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51863" y="28883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一支牙膏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2759" y="97856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一个地铁站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13332" y="166095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机器部件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6270" y="227200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申请专利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41929" y="2977699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将消息转告他的老板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3398" y="358874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保险公司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5107" y="419978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电子计算器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0789" y="416456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电子工程师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435" y="279569"/>
            <a:ext cx="115916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translation of theory into practice ________________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classical/ contemporary/ popular idiom____________/__________ /_______________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elegant solution to the problem __________________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charge the battery __________________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vote for/ against __________/_________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97272" y="39171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理论转化为实践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88843" y="1027083"/>
            <a:ext cx="1664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经典习语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36257" y="1027083"/>
            <a:ext cx="1664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当代习语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4520" y="1741508"/>
            <a:ext cx="1664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流行习语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74191" y="2320801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解决这个问题简单的方法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63254" y="296685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充电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7768" y="360836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投票支持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5660" y="360836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投票反对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8764" y="556768"/>
            <a:ext cx="1133301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 startAt="1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tightly tied 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typical of </a:t>
            </a:r>
            <a:r>
              <a:rPr lang="en-US" altLang="zh-CN" sz="2800" b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do </a:t>
            </a:r>
            <a:r>
              <a:rPr lang="en-US" altLang="zh-CN" sz="2800" b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good measure ______________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dustbin __________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6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 up_________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 startAt="16"/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valid  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reason_________/ invalid license</a:t>
            </a:r>
            <a:r>
              <a:rPr lang="en-US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8163" y="59492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紧密联系在一起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79028" y="1333411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某人一向做某事；做某事是某人的典型特征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0550" y="193455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额外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3488" y="260348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垃圾桶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3488" y="3274185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结束；使紧张；上紧发条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5492" y="387532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合理理由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20718" y="3875327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无效证件；无效牌照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0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0909" y="104139"/>
            <a:ext cx="564341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b="1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如果您能提供一些建设性的建议，我将不胜感激。</a:t>
            </a:r>
            <a:endParaRPr lang="zh-CN" altLang="zh-CN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b="1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更重要的是，人们提高了自己的素质，因为先进的技术为我们提供了更多的教育机会。</a:t>
            </a:r>
            <a:endParaRPr lang="zh-CN" altLang="zh-CN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r>
              <a:rPr lang="zh-CN" altLang="zh-CN" sz="2400" b="1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为了适应不熟悉的环境，你最好积极参加班级和学校活动。</a:t>
            </a:r>
            <a:endParaRPr lang="zh-CN" altLang="zh-CN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r>
              <a:rPr lang="zh-CN" altLang="zh-CN" sz="2400" b="1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最初，很明显，交通工具种类繁多，出行方便。</a:t>
            </a:r>
            <a:endParaRPr lang="zh-CN" altLang="zh-CN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r>
              <a:rPr lang="zh-CN" altLang="zh-CN" sz="2400" b="1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第二天早上，我很早就起床了。我参观了几套出租的公寓。但是我没有找到一个合适的。</a:t>
            </a:r>
            <a:endParaRPr lang="zh-CN" altLang="zh-CN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32945" y="104139"/>
            <a:ext cx="5883564" cy="650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I'd be more than grateful if you could </a:t>
            </a:r>
            <a:r>
              <a:rPr lang="en-US" altLang="zh-CN" sz="2000" b="1" kern="1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 some constructive suggestions</a:t>
            </a: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0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00300" algn="l"/>
              </a:tabLst>
            </a:pP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2.</a:t>
            </a: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importantly, people have promoted their own qualities because the advanced technology </a:t>
            </a:r>
            <a:r>
              <a:rPr lang="en-US" altLang="zh-CN" sz="2000" b="1" kern="1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provides us with more access to education</a:t>
            </a: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0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00300" algn="l"/>
              </a:tabLst>
            </a:pP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To </a:t>
            </a:r>
            <a:r>
              <a:rPr lang="en-US" altLang="zh-CN" sz="2000" b="1" kern="1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adapt yourself to</a:t>
            </a: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unfamiliar surroundings, you'd better take an active part in class and school activities.</a:t>
            </a:r>
            <a:endParaRPr lang="zh-CN" altLang="zh-CN" sz="20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00300" algn="l"/>
              </a:tabLst>
            </a:pP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Initially, </a:t>
            </a:r>
            <a:r>
              <a:rPr lang="en-US" altLang="zh-CN" sz="2000" b="1" kern="1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it's obvious that there exist a wide variety of transportation means</a:t>
            </a: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b="1" kern="1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20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convenient to travel around.</a:t>
            </a:r>
            <a:endParaRPr lang="zh-CN" altLang="zh-CN" sz="20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altLang="zh-CN" sz="20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Eager to </a:t>
            </a:r>
            <a:r>
              <a:rPr lang="en-US" altLang="zh-CN" sz="2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 another apartment, I got up very early the next morning. I visited several apartments for rent. But I didn't find a suitable one.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012873" y="0"/>
            <a:ext cx="9236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590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980</Words>
  <Application>Microsoft Office PowerPoint</Application>
  <PresentationFormat>宽屏</PresentationFormat>
  <Paragraphs>113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楷体_GB2312</vt:lpstr>
      <vt:lpstr>宋体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 Chan PC</dc:creator>
  <cp:lastModifiedBy>dreamsummit</cp:lastModifiedBy>
  <cp:revision>8</cp:revision>
  <dcterms:created xsi:type="dcterms:W3CDTF">2022-01-21T08:03:20Z</dcterms:created>
  <dcterms:modified xsi:type="dcterms:W3CDTF">2022-01-24T10:22:15Z</dcterms:modified>
</cp:coreProperties>
</file>